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57" r:id="rId4"/>
    <p:sldId id="258" r:id="rId5"/>
    <p:sldId id="266" r:id="rId6"/>
    <p:sldId id="267" r:id="rId7"/>
    <p:sldId id="270" r:id="rId8"/>
    <p:sldId id="263" r:id="rId9"/>
    <p:sldId id="269" r:id="rId10"/>
    <p:sldId id="259" r:id="rId11"/>
    <p:sldId id="261" r:id="rId12"/>
    <p:sldId id="260" r:id="rId13"/>
    <p:sldId id="262" r:id="rId14"/>
    <p:sldId id="273" r:id="rId15"/>
    <p:sldId id="268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toon-swordsmen-male-female-101204" TargetMode="External"/><Relationship Id="rId2" Type="http://schemas.openxmlformats.org/officeDocument/2006/relationships/hyperlink" Target="https://assetstore.unity.com/packages/3d/characters/toon-assassin-male-101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kr/shop/product/MQ052KH/A/magic-keyboard-with-numeric-keypad-%ED%95%9C%EA%B5%AD%EC%96%B4-%EC%8B%A4%EB%B2%84" TargetMode="External"/><Relationship Id="rId5" Type="http://schemas.openxmlformats.org/officeDocument/2006/relationships/hyperlink" Target="http://www.econovill.com/news/articleView.html?idxno=343123" TargetMode="External"/><Relationship Id="rId4" Type="http://schemas.openxmlformats.org/officeDocument/2006/relationships/hyperlink" Target="https://global.rakuten.com/ko/store/ishibashi/item/80-532169200/-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jpeg"/><Relationship Id="rId4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40246" y="1542319"/>
            <a:ext cx="7031899" cy="501417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55664" y="4061822"/>
            <a:ext cx="1660917" cy="1546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612403" y="1599779"/>
            <a:ext cx="2493241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4095" y="2413617"/>
            <a:ext cx="735169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</a:t>
            </a:r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-&gt;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조건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</a:t>
            </a:r>
            <a:endParaRPr lang="en-US" altLang="ko-KR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주먹</a:t>
            </a:r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</a:t>
            </a:r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</a:t>
            </a:r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고유한 무기와 스킬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369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</a:t>
            </a:r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역할 분담 기술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9" y="3141636"/>
            <a:ext cx="29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소켓 모델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데드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레커닝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15214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xmlns="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보수 작업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811974" y="191014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>
            <a:off x="1811974" y="2085156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81AA04B-7C53-438D-876B-B4EAFD0A116A}"/>
              </a:ext>
            </a:extLst>
          </p:cNvPr>
          <p:cNvSpPr/>
          <p:nvPr/>
        </p:nvSpPr>
        <p:spPr>
          <a:xfrm>
            <a:off x="1811974" y="2609381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A3AC228-52A2-4C65-A64B-F8D405C152D4}"/>
              </a:ext>
            </a:extLst>
          </p:cNvPr>
          <p:cNvSpPr/>
          <p:nvPr/>
        </p:nvSpPr>
        <p:spPr>
          <a:xfrm>
            <a:off x="4247342" y="2894821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F16524-06CA-49B3-8607-78508B4DE7B6}"/>
              </a:ext>
            </a:extLst>
          </p:cNvPr>
          <p:cNvSpPr/>
          <p:nvPr/>
        </p:nvSpPr>
        <p:spPr>
          <a:xfrm>
            <a:off x="4247342" y="3120227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F389D8-F1D7-4013-8436-A1EFCC399DBF}"/>
              </a:ext>
            </a:extLst>
          </p:cNvPr>
          <p:cNvSpPr/>
          <p:nvPr/>
        </p:nvSpPr>
        <p:spPr>
          <a:xfrm>
            <a:off x="4638502" y="5605074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7221FE6-4695-4F8F-890B-9143964EE01F}"/>
              </a:ext>
            </a:extLst>
          </p:cNvPr>
          <p:cNvSpPr/>
          <p:nvPr/>
        </p:nvSpPr>
        <p:spPr>
          <a:xfrm>
            <a:off x="9636874" y="4661370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733C14-38D7-41DE-9218-F2678E5EEFE9}"/>
              </a:ext>
            </a:extLst>
          </p:cNvPr>
          <p:cNvSpPr/>
          <p:nvPr/>
        </p:nvSpPr>
        <p:spPr>
          <a:xfrm>
            <a:off x="8705794" y="3860778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7769EA5-602E-4D50-A143-910BAC938F72}"/>
              </a:ext>
            </a:extLst>
          </p:cNvPr>
          <p:cNvSpPr/>
          <p:nvPr/>
        </p:nvSpPr>
        <p:spPr>
          <a:xfrm>
            <a:off x="4638502" y="4422799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55D30C-8A57-47D8-A44C-A4B34CAD4A06}"/>
              </a:ext>
            </a:extLst>
          </p:cNvPr>
          <p:cNvSpPr/>
          <p:nvPr/>
        </p:nvSpPr>
        <p:spPr>
          <a:xfrm>
            <a:off x="6752310" y="5993922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F6FB9F-7B62-4652-A223-08ED57B422F4}"/>
              </a:ext>
            </a:extLst>
          </p:cNvPr>
          <p:cNvSpPr/>
          <p:nvPr/>
        </p:nvSpPr>
        <p:spPr>
          <a:xfrm>
            <a:off x="6885663" y="5275765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8A34CA2-FF41-421C-A7B3-83C371C38DCD}"/>
              </a:ext>
            </a:extLst>
          </p:cNvPr>
          <p:cNvSpPr/>
          <p:nvPr/>
        </p:nvSpPr>
        <p:spPr>
          <a:xfrm>
            <a:off x="4638502" y="4240563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7957A4-B78B-4730-BA30-74359B7E2A51}"/>
              </a:ext>
            </a:extLst>
          </p:cNvPr>
          <p:cNvSpPr/>
          <p:nvPr/>
        </p:nvSpPr>
        <p:spPr>
          <a:xfrm>
            <a:off x="5541205" y="6611480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01595C-E35B-4D54-A4AA-D8AF3BE10353}"/>
              </a:ext>
            </a:extLst>
          </p:cNvPr>
          <p:cNvSpPr/>
          <p:nvPr/>
        </p:nvSpPr>
        <p:spPr>
          <a:xfrm>
            <a:off x="9459977" y="6423038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DE02C6-3FDD-47C9-9773-810D70F146C8}"/>
              </a:ext>
            </a:extLst>
          </p:cNvPr>
          <p:cNvSpPr/>
          <p:nvPr/>
        </p:nvSpPr>
        <p:spPr>
          <a:xfrm>
            <a:off x="9459976" y="6611480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B97D10B-B949-43B9-AE40-4D14EEFFD225}"/>
              </a:ext>
            </a:extLst>
          </p:cNvPr>
          <p:cNvSpPr/>
          <p:nvPr/>
        </p:nvSpPr>
        <p:spPr>
          <a:xfrm>
            <a:off x="9617978" y="5072966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065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2"/>
              </a:rPr>
              <a:t>https://assetstore.unity.com/packages/3d/characters/toon-assassin-male-101188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https://assetstore.unity.com/packages/3d/characters/toon-swordsmen-male-female-101204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4"/>
              </a:rPr>
              <a:t>https://global.rakuten.com/ko/store/ishibashi/item/80-532169200/-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드럼스틱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http://www.econovill.com/news/articleView.html?idxno=343123</a:t>
            </a:r>
            <a:r>
              <a:rPr lang="en-US" altLang="ko-KR" sz="1100" dirty="0"/>
              <a:t>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https://www.apple.com/kr/shop/product/MQ052KH/A/magic-keyboard-with-numeric-keypad-%ED%95%9C%EA%B5%AD%EC%96%B4-%EC%8B%A4%EB%B2%84</a:t>
            </a:r>
            <a:r>
              <a:rPr lang="en-US" altLang="ko-KR" sz="1100" dirty="0"/>
              <a:t> -</a:t>
            </a:r>
            <a:r>
              <a:rPr lang="ko-KR" altLang="en-US" sz="1100" dirty="0"/>
              <a:t>키보드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힘입어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7209" y="5928361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3630" y="58514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미국의 </a:t>
            </a:r>
            <a:r>
              <a:rPr lang="ko-KR" altLang="en-US" sz="1200" dirty="0" err="1" smtClean="0"/>
              <a:t>스트리밍</a:t>
            </a:r>
            <a:r>
              <a:rPr lang="ko-KR" altLang="en-US" sz="1200" dirty="0" smtClean="0"/>
              <a:t> 시장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6" y="3046759"/>
            <a:ext cx="2726450" cy="2717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5943"/>
          <a:stretch/>
        </p:blipFill>
        <p:spPr>
          <a:xfrm>
            <a:off x="5963520" y="2856594"/>
            <a:ext cx="4021636" cy="29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3027" y="3661884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1" y="1164576"/>
            <a:ext cx="3865560" cy="233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9" y="1100777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14612" y="3689447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6012" y="3740800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01" y="1132881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플렛폼을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게임이 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다인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80303" y="2135928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6496" y="45793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202798" y="1990904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308764" y="2820469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59069" y="2981620"/>
            <a:ext cx="5476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장르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다인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점수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획득</a:t>
            </a:r>
            <a:endParaRPr lang="en-US" altLang="ko-KR" sz="2000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70466" y="169002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7239" y="5595457"/>
            <a:ext cx="6617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최고의 </a:t>
            </a:r>
            <a:r>
              <a:rPr lang="ko-KR" altLang="en-US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밴드</a:t>
            </a:r>
            <a:r>
              <a:rPr lang="ko-KR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싸워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이겨라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bject 4"/>
          <p:cNvSpPr/>
          <p:nvPr/>
        </p:nvSpPr>
        <p:spPr>
          <a:xfrm>
            <a:off x="3619674" y="6495928"/>
            <a:ext cx="4952649" cy="45719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60683" y="1670272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71798" y="2189471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252205" y="1320760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한손으로</a:t>
            </a:r>
            <a:r>
              <a:rPr lang="ko-KR" altLang="en-US" sz="1600" b="1" dirty="0">
                <a:latin typeface="Segoe UI Black" panose="020B0A02040204020203" pitchFamily="34" charset="0"/>
              </a:rPr>
              <a:t> 기타를 휘둘러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유선마이크를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연주를 하여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소음으로 주변을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큰 베이스기타를 양손으로 들고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느리지만 강하게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북과 </a:t>
            </a:r>
            <a:r>
              <a:rPr lang="ko-KR" altLang="en-US" b="1" dirty="0" err="1">
                <a:latin typeface="Segoe UI Black" panose="020B0A02040204020203" pitchFamily="34" charset="0"/>
              </a:rPr>
              <a:t>스틱을</a:t>
            </a:r>
            <a:r>
              <a:rPr lang="ko-KR" altLang="en-US" b="1" dirty="0">
                <a:latin typeface="Segoe UI Black" panose="020B0A02040204020203" pitchFamily="34" charset="0"/>
              </a:rPr>
              <a:t> 양손으로 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b="1" dirty="0">
                <a:latin typeface="Segoe UI Black" panose="020B0A02040204020203" pitchFamily="34" charset="0"/>
              </a:rPr>
              <a:t> 던져서 공격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622</Words>
  <Application>Microsoft Office PowerPoint</Application>
  <PresentationFormat>와이드스크린</PresentationFormat>
  <Paragraphs>185</Paragraphs>
  <Slides>16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83</cp:revision>
  <dcterms:created xsi:type="dcterms:W3CDTF">2018-11-26T03:51:23Z</dcterms:created>
  <dcterms:modified xsi:type="dcterms:W3CDTF">2018-12-12T15:31:21Z</dcterms:modified>
</cp:coreProperties>
</file>